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64" y="-3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2383" cy="7562849"/>
          </a:xfrm>
          <a:prstGeom prst="rect">
            <a:avLst/>
          </a:prstGeom>
        </p:spPr>
      </p:pic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490728"/>
              </p:ext>
            </p:extLst>
          </p:nvPr>
        </p:nvGraphicFramePr>
        <p:xfrm>
          <a:off x="7937500" y="27638"/>
          <a:ext cx="17653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37500" y="27638"/>
                        <a:ext cx="1765300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" y="28887"/>
            <a:ext cx="10692383" cy="756284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478049" y="7039630"/>
            <a:ext cx="6629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https://</a:t>
            </a:r>
            <a:r>
              <a:rPr lang="tr-TR" sz="2400" b="1" dirty="0" smtClean="0"/>
              <a:t>susehrifarabi.meb.k12.tr</a:t>
            </a:r>
            <a:r>
              <a:rPr lang="tr-TR" sz="2800" b="1" dirty="0" smtClean="0"/>
              <a:t>/</a:t>
            </a:r>
            <a:endParaRPr lang="tr-TR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</Words>
  <Application>Microsoft Office PowerPoint</Application>
  <PresentationFormat>Özel</PresentationFormat>
  <Paragraphs>1</Paragraphs>
  <Slides>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4" baseType="lpstr">
      <vt:lpstr>Office Theme</vt:lpstr>
      <vt:lpstr>Foxit PDF Document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Yayın</dc:title>
  <dc:creator>Buğra Topkara</dc:creator>
  <cp:keywords>DAFRhEgH6pA,BADgVM7SFNE</cp:keywords>
  <cp:lastModifiedBy>REHBERLİK</cp:lastModifiedBy>
  <cp:revision>1</cp:revision>
  <dcterms:created xsi:type="dcterms:W3CDTF">2024-04-04T07:02:36Z</dcterms:created>
  <dcterms:modified xsi:type="dcterms:W3CDTF">2024-04-04T07:06:51Z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Canva</vt:lpwstr>
  </property>
  <property fmtid="{D5CDD505-2E9C-101B-9397-08002B2CF9AE}" pid="4" name="LastSaved">
    <vt:filetime>2024-04-04T00:00:00Z</vt:filetime>
  </property>
</Properties>
</file>